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0" r:id="rId4"/>
    <p:sldId id="274" r:id="rId5"/>
    <p:sldId id="271" r:id="rId6"/>
    <p:sldId id="257" r:id="rId7"/>
    <p:sldId id="262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72" r:id="rId16"/>
    <p:sldId id="273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56" autoAdjust="0"/>
  </p:normalViewPr>
  <p:slideViewPr>
    <p:cSldViewPr>
      <p:cViewPr>
        <p:scale>
          <a:sx n="50" d="100"/>
          <a:sy n="50" d="100"/>
        </p:scale>
        <p:origin x="-1267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399D0-61C5-4E7E-9374-4FDEA122479A}" type="datetimeFigureOut">
              <a:rPr lang="zh-TW" altLang="en-US" smtClean="0"/>
              <a:t>2016/9/22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7566D-28CE-4447-9AE1-3EFE418E9C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41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734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與實驗一和二不同的鎮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，實驗在進行在初冬情天的早上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10-11:30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和下午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2-4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點，為了更好安全，實驗在限速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30km/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約一小時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英里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的道路上進行，且為單一車道，實驗中行人在沒有紅綠燈的情況下過馬路。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183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研究女學生擔任研究助理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跟前面兩個實驗不同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，穿著年輕人的服飾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牛仔褲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/T-shirt/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運動鞋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，奉命站在行人穿越道等待直到第一台車到達，只有那些停車的人作為研究，一旦駕駛停車，研究助理喵一眼駕駛就開始穿越馬路。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控制條件下，研究助理奉命維持面無表情，同時，在實驗條件下，研究助理奉命微笑，實驗順序的條件是隨機的，之後研究助理穿越馬路，車子開走。在試用期訓練女觀察員，報告正確值和觀察，單獨站在研究助理要穿越馬路處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40M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旁邊，女觀察員不知道研究條件申請在研究助理行人的地方。她奉命等到駕駛到達行人穿越馬路的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40m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處，當汽車開始開走，觀察者開始啟動計時器並等待直到駕駛從第一點到達位於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180m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的第二點。然後研究助理停止計時器並報告駕駛到達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180m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處所花的時間，在此之後，行駛的時間變得更快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574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309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309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768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76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768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2768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18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574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限速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30km/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每小時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英哩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哩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=1.609344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且為單一車道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 driving lane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183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5.1.2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程序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兩個男性研究生和兩個女性研究生擔任這次研究的助理，他們穿著年輕人的服飾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牛仔褲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/T-shirt/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運動鞋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研究助理被指是走在人行道上，直到第一台車到達時，研究助理停下，盯著車上目標，看著駕駛的臉，並開始過馬路，但只是將一隻腳放在路邊。在控制條件下，研究助理被指示保持面無表情的表情，當在研究條件下，研究助理被指示要微笑。當駕駛停下，研究助理穿過馬路走在人行道上，直到車離開，最後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她穿越街道回到原來的地方，並重複上述的步驟，研究助理被指示去測試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駕駛，然後改變實驗條件。實驗條件的順序是隨機的，四種不同的街道用來做為每一個研究助理在不同的地點測試駕駛，顯然，研究助理被告知不要站在靠近人行道的地方，區域發生的順序也是隨機的。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7566D-28CE-4447-9AE1-3EFE418E9CD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57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B3E9BA-B4BC-41F8-92B9-639A441744C9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6DAA0-1423-469B-B52A-0B92D35EF053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37192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1CC4F3-7E65-4AB3-B2FE-4512475DE632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BA54A-AA00-4024-B203-8DE76176C8CB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66304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7E2C19-84A8-4499-9885-4B1D68E3ED6F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B2DBF-426E-4A58-BA51-2DA58CE376F5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3389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15419A-0A0E-4366-AD1A-C7C49DDA0056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B4256-061E-409D-BA95-C86840579AF8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99049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B9AA69-9DDA-4A27-B1EE-A7FD601A409B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E3A1D-942C-4749-8E76-83E2DC813CF7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22855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F38435-0F77-42F4-B175-ED88BB775395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48F50-1105-48E7-BD9B-3CE31349221B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1651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896DE1-26D7-4C19-9265-CF59899AE67E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2B30F-441B-4C40-A8FB-664AC15ACDCB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56956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60B4E2-A215-4731-A6A1-D345C64CA29A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A9657-492B-47D2-8860-903DF8F27E54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04563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FE8E68-5234-4B7A-957A-EBAF25C6B598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5A84A-8FBC-45DA-AEB9-B9AE3B056EAC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47381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C3A843-2415-4170-82B3-49F171282895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E2149-8252-4F63-B107-DFAF16A6BB88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70909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314BF-D81C-45A0-9186-D6457CFAFA49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6BC9F-6012-4568-931E-2838D6FBFFA3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994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2B42B5F-B7C0-4152-BC27-CBF8E4058289}" type="datetime1">
              <a:rPr lang="fr-FR" altLang="zh-TW" smtClean="0"/>
              <a:t>22/09/2016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C427A22-07E3-4D24-A59D-15BF35C3CE0B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22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A pedestrian's smile and drivers' behavior: When a smile increases</a:t>
            </a:r>
            <a:br>
              <a:rPr lang="en-US" altLang="zh-TW" dirty="0"/>
            </a:br>
            <a:r>
              <a:rPr lang="en-US" altLang="zh-TW" dirty="0"/>
              <a:t>careful driving</a:t>
            </a:r>
            <a:endParaRPr lang="fr-FR" altLang="zh-TW" dirty="0" smtClean="0">
              <a:solidFill>
                <a:srgbClr val="40404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574033"/>
            <a:ext cx="6400800" cy="1752600"/>
          </a:xfrm>
        </p:spPr>
        <p:txBody>
          <a:bodyPr>
            <a:noAutofit/>
          </a:bodyPr>
          <a:lstStyle/>
          <a:p>
            <a:r>
              <a:rPr lang="fr-FR" altLang="zh-TW" sz="2000" dirty="0" smtClean="0"/>
              <a:t>Cerema</a:t>
            </a:r>
            <a:r>
              <a:rPr lang="fr-FR" altLang="zh-TW" sz="2000" dirty="0"/>
              <a:t>, Direction territoriale Ouest: Man, 9 rue René Viviani, BP 46223, 44262 Nantes cedex 2, France</a:t>
            </a:r>
            <a:endParaRPr lang="fr-FR" altLang="zh-TW" sz="2000" dirty="0" smtClean="0">
              <a:solidFill>
                <a:srgbClr val="40404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833392" y="4753938"/>
            <a:ext cx="432048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期刊：</a:t>
            </a:r>
            <a:r>
              <a:rPr lang="en-US" altLang="zh-TW" dirty="0"/>
              <a:t>Journal of Safety </a:t>
            </a:r>
            <a:r>
              <a:rPr lang="en-US" altLang="zh-TW" dirty="0" smtClean="0"/>
              <a:t>Research</a:t>
            </a:r>
          </a:p>
          <a:p>
            <a:pPr algn="r">
              <a:lnSpc>
                <a:spcPct val="15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指導教授：柳永青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>
              <a:lnSpc>
                <a:spcPct val="15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學生：林姝廷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華康中黑體外字集" panose="020B0509000000000000" pitchFamily="49" charset="-120"/>
              <a:ea typeface="華康中黑體外字集" panose="020B0509000000000000" pitchFamily="49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6DAA0-1423-469B-B52A-0B92D35EF053}" type="slidenum">
              <a:rPr lang="fr-FR" altLang="zh-TW" smtClean="0"/>
              <a:pPr/>
              <a:t>1</a:t>
            </a:fld>
            <a:endParaRPr lang="fr-FR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0" y="274638"/>
            <a:ext cx="6115050" cy="1143000"/>
          </a:xfrm>
        </p:spPr>
        <p:txBody>
          <a:bodyPr>
            <a:normAutofit/>
          </a:bodyPr>
          <a:lstStyle/>
          <a:p>
            <a:pPr algn="l"/>
            <a:r>
              <a:rPr lang="fr-FR" altLang="zh-TW" dirty="0" smtClean="0">
                <a:solidFill>
                  <a:srgbClr val="404040"/>
                </a:solidFill>
              </a:rPr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692697"/>
            <a:ext cx="6624736" cy="6552728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程序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男性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研究生和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研究生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擔任研究助理，穿著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年輕人的服飾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牛仔褲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/T-shirt/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運動鞋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助理盯著目標車輛，並看著駕駛的臉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，研究助理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表情，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同時另一位研究助理看著駕駛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，當駕駛停車，研究助理就穿越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街道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最後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，他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她回到了同一地點重複上述步驟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一共要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實驗條件順序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笑或不笑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隨機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實驗條件的順序是隨機的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，研究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四個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不同的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地點測試駕駛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，研究助理站在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</a:t>
            </a:r>
            <a:r>
              <a:rPr lang="zh-TW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人行道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的地方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，區域發生的順序也是隨機的。</a:t>
            </a:r>
          </a:p>
          <a:p>
            <a:pPr>
              <a:lnSpc>
                <a:spcPct val="150000"/>
              </a:lnSpc>
            </a:pPr>
            <a:endParaRPr lang="zh-TW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4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10</a:t>
            </a:fld>
            <a:endParaRPr lang="fr-FR" altLang="zh-TW" dirty="0"/>
          </a:p>
        </p:txBody>
      </p:sp>
    </p:spTree>
    <p:extLst>
      <p:ext uri="{BB962C8B-B14F-4D97-AF65-F5344CB8AC3E}">
        <p14:creationId xmlns:p14="http://schemas.microsoft.com/office/powerpoint/2010/main" val="16249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Results and discussion</a:t>
            </a:r>
            <a:endParaRPr lang="fr-FR" altLang="zh-TW" dirty="0" smtClean="0">
              <a:solidFill>
                <a:srgbClr val="40404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7517432"/>
          </a:xfrm>
        </p:spPr>
        <p:txBody>
          <a:bodyPr rtlCol="0"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進行對數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線性分析矩陣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駕駛性別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)*2(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研究助理性別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，使用駕駛停車的頻率作為因變量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研究實驗條件時，有顯著影響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χ2 (1)=21.35, p &lt; .001,r=.13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微笑時，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駕駛更常停車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(28.5%)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，甚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過面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無表情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(17.3%)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研究駕駛性別時，有顯著影響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χ2 (1) = 6.86, p = .009, r = .08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駕駛員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(26.0%)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比男駕駛員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(20.4%)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更常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停車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性別時，則沒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顯著影響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χ2 (1) = 2.08, p = .149, r = .04)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交互分析得出研究助理性別和駕駛性別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之間有顯著影響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(χ2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 = 22.98, p &lt; .001, r = .14)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，顯示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男性駕駛對於女性研究助理停車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(26.9%)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的頻率高於對於男性研究助理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(13.5%) (χ2 (1) = 18.78, p b .001,r=.16)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，呈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反向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χ2 (1) = 5.90, p = .015, r = .10)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對於女性研究助理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(22.0%)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比對於男性研究助理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(31.3%)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少停車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實驗結果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，支持我們的假設：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行人給駕駛微笑比不微笑，更容易導致駕駛停車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。特別的是，即使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是在駕駛沒有義務停車讓研究助理通過的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路段，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微笑的效果還是能運作。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11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8488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0" y="274638"/>
            <a:ext cx="611505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/>
              <a:t>Experiment </a:t>
            </a:r>
            <a:r>
              <a:rPr lang="en-US" altLang="zh-TW" dirty="0" smtClean="0"/>
              <a:t>3-</a:t>
            </a:r>
            <a:r>
              <a:rPr lang="fr-FR" altLang="zh-TW" dirty="0" smtClean="0">
                <a:solidFill>
                  <a:srgbClr val="404040"/>
                </a:solidFill>
              </a:rPr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71750" y="1600200"/>
            <a:ext cx="6115050" cy="506916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受測者：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86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位駕駛者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、女：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41)</a:t>
            </a: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年齡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20-60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看外表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者開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實驗地點位於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法國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西部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沿岸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靠近大西洋的鎮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初夏晴天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10-11:30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及下午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2-4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限速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30km/h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，單一車道。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行人在沒有紅綠燈的情況下過馬路。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12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16911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0" y="274638"/>
            <a:ext cx="6115050" cy="1143000"/>
          </a:xfrm>
        </p:spPr>
        <p:txBody>
          <a:bodyPr>
            <a:normAutofit/>
          </a:bodyPr>
          <a:lstStyle/>
          <a:p>
            <a:pPr algn="l"/>
            <a:r>
              <a:rPr lang="fr-FR" altLang="zh-TW" dirty="0" smtClean="0">
                <a:solidFill>
                  <a:srgbClr val="404040"/>
                </a:solidFill>
              </a:rPr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692697"/>
            <a:ext cx="6624736" cy="655272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程序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一位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研究生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擔任研究助理，穿著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年輕人的服飾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牛仔褲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/T-shirt/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運動鞋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助理盯著目標車輛，並看著駕駛的臉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，研究助理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表情，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同時另一位研究助理看著駕駛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，當駕駛停車，研究助理就穿越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街道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觀察員站在研究助理旁邊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40M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處，當駕駛到達此處時，開始計時，直到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180M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處按下暫停，記錄此時間。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13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383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Results and discussion</a:t>
            </a:r>
            <a:endParaRPr lang="fr-FR" altLang="zh-TW" dirty="0" smtClean="0">
              <a:solidFill>
                <a:srgbClr val="40404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600200"/>
                <a:ext cx="8784976" cy="7517432"/>
              </a:xfrm>
            </p:spPr>
            <p:txBody>
              <a:bodyPr rtlCol="0"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駕駛員的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速度</a:t>
                </a:r>
                <a:r>
                  <a:rPr lang="zh-TW" altLang="en-US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為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因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變量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，在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這兩種實驗條件下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，駕駛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的速度超過實驗給的速限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每小時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30km)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</a:t>
                </a:r>
                <a:r>
                  <a:rPr lang="zh-TW" altLang="en-US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微笑</a:t>
                </a:r>
                <a:r>
                  <a:rPr lang="en-US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z=14.49, p &lt; .001)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和</a:t>
                </a:r>
                <a:r>
                  <a:rPr lang="zh-TW" altLang="en-US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不微笑</a:t>
                </a:r>
                <a:r>
                  <a:rPr lang="en-US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z = 17.08, p &lt; .001)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之間</a:t>
                </a:r>
                <a:r>
                  <a:rPr lang="zh-TW" altLang="en-US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有顯著差異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。</a:t>
                </a:r>
                <a:endParaRPr lang="zh-TW" altLang="zh-TW" sz="24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ANOVA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分析，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使用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2(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駕駛性別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)*2(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研究條件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的設計矩陣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，發現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實驗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條件顯著</a:t>
                </a:r>
                <a:r>
                  <a:rPr lang="en-US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F(1, 82) = 4.94,p = .029,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/>
                          </a:rPr>
                          <m:t>ηp</m:t>
                        </m:r>
                      </m:e>
                      <m:sup>
                        <m:r>
                          <a:rPr lang="en-US" altLang="zh-TW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= .057</a:t>
                </a:r>
                <a:r>
                  <a:rPr lang="en-US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顯示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一般駕駛遇到微笑的研究助理時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(43.02 km/h)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開的比遇到沒有表情</a:t>
                </a:r>
                <a:r>
                  <a:rPr lang="en-US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(46.08 km/h)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的還慢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。</a:t>
                </a:r>
                <a:endPara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駕駛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接收到微笑會開更慢</a:t>
                </a:r>
                <a:r>
                  <a:rPr lang="zh-TW" altLang="zh-TW" sz="24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，這</a:t>
                </a:r>
                <a:r>
                  <a:rPr lang="zh-TW" altLang="zh-TW" sz="24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表示微笑可能引起良好的心情，導致駕駛開的更慢。</a:t>
                </a:r>
              </a:p>
              <a:p>
                <a:pPr fontAlgn="auto"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endPara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fontAlgn="auto">
                  <a:spcAft>
                    <a:spcPts val="0"/>
                  </a:spcAft>
                  <a:buFont typeface="Arial" panose="020B0604020202020204" pitchFamily="34" charset="0"/>
                  <a:buChar char="•"/>
                  <a:defRPr/>
                </a:pPr>
                <a:endParaRPr lang="en-US" altLang="zh-TW" sz="2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600200"/>
                <a:ext cx="8784976" cy="7517432"/>
              </a:xfrm>
              <a:blipFill rotWithShape="1">
                <a:blip r:embed="rId3"/>
                <a:stretch>
                  <a:fillRect l="-902" r="-6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14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3094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Discussion</a:t>
            </a:r>
            <a:endParaRPr lang="fr-FR" altLang="zh-TW" dirty="0" smtClean="0">
              <a:solidFill>
                <a:srgbClr val="40404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研究結果對道路交通安全有實質利益，能提高駕駛停車的頻率，同時也可以降低行車速度。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眼睛接觸能影響人駕駛對行人的行為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(Guéguen,2015)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將針對非語言對駕駛行為的影響，進行更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多方面的研究。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15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1572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altLang="zh-TW" dirty="0" smtClean="0">
              <a:solidFill>
                <a:srgbClr val="40404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ctr">
              <a:buNone/>
            </a:pPr>
            <a:endParaRPr lang="en-US" altLang="zh-TW" sz="54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lvl="1" indent="0" algn="ctr">
              <a:buNone/>
            </a:pPr>
            <a:r>
              <a:rPr lang="en-US" altLang="zh-TW" sz="5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The End</a:t>
            </a:r>
            <a:endParaRPr lang="zh-TW" altLang="zh-TW" sz="5400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16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8369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dirty="0" smtClean="0">
                <a:solidFill>
                  <a:srgbClr val="404040"/>
                </a:solidFill>
              </a:rPr>
              <a:t>Introduction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在歐洲，每年超過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個行人死於道路意外，當中有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25%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是在過馬路時發生意外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(AFC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2009)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法國，即使有交通法規，仍觀察到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的駕駛不禮讓行人過馬路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(APR, 1998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年法國，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行人死於道路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交通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事故，近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11,000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受傷，當中有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是在過馬路時發生意外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(ONISR, 2013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2</a:t>
            </a:fld>
            <a:endParaRPr lang="fr-FR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dirty="0" smtClean="0">
                <a:solidFill>
                  <a:srgbClr val="404040"/>
                </a:solidFill>
              </a:rPr>
              <a:t>Introduction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研究發現，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談判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時微笑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的人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面無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表情的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人其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看法更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Scharlemann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Eckel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Kacelnick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&amp; Wilson, 2001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發現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百貨公司站在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電梯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附近且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面帶微笑的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女性會比沒有微笑接受到更多的幫忙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詢問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哪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層樓有賣傘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，表示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主動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幫助別人的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行為受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到微笑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(Solomon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et al.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,1981)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了現場實驗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街上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觀察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路人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是否會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幫一個磁碟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片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掉的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陌生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，結果發現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，陌生人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的微笑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讓人有幫助的行為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Guéguen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,2003)</a:t>
            </a:r>
          </a:p>
          <a:p>
            <a:endParaRPr lang="fr-FR" altLang="zh-TW" sz="26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3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128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dirty="0" smtClean="0">
                <a:solidFill>
                  <a:srgbClr val="404040"/>
                </a:solidFill>
              </a:rPr>
              <a:t>Introduction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研究評估了路人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目光對於迎面而來駕駛停車行為的影響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結果表示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注視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的目光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增加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了駕駛停車的次數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，駕駛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明顯被路人的非語言訊息所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4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Guéguen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2015)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fr-FR" altLang="zh-TW" sz="26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4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60218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dirty="0">
                <a:solidFill>
                  <a:srgbClr val="404040"/>
                </a:solidFill>
              </a:rPr>
              <a:t>Research questions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是否可以影響其他駕駛相關的行為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一共進行三個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第一、第二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實驗：研究微笑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影響駕駛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決定停車給行人通過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馬路的行為。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實驗：研究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微笑如何影響駕駛的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速度。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5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8234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0" y="274638"/>
            <a:ext cx="611505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/>
              <a:t>Experiment </a:t>
            </a:r>
            <a:r>
              <a:rPr lang="en-US" altLang="zh-TW" dirty="0" smtClean="0"/>
              <a:t>1-</a:t>
            </a:r>
            <a:r>
              <a:rPr lang="fr-FR" altLang="zh-TW" dirty="0" smtClean="0">
                <a:solidFill>
                  <a:srgbClr val="404040"/>
                </a:solidFill>
              </a:rPr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71750" y="1600200"/>
            <a:ext cx="6115050" cy="4525963"/>
          </a:xfrm>
        </p:spPr>
        <p:txBody>
          <a:bodyPr rtlCol="0">
            <a:normAutofit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受測者：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1600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駕駛者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889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、女：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711)</a:t>
            </a: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年齡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20-70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看外表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者開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實驗地點位於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法國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西部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沿岸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靠近大西洋的鎮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初夏晴天的下午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2-5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6</a:t>
            </a:fld>
            <a:endParaRPr lang="fr-FR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0" y="274638"/>
            <a:ext cx="6115050" cy="1143000"/>
          </a:xfrm>
        </p:spPr>
        <p:txBody>
          <a:bodyPr>
            <a:normAutofit/>
          </a:bodyPr>
          <a:lstStyle/>
          <a:p>
            <a:pPr algn="l"/>
            <a:r>
              <a:rPr lang="fr-FR" altLang="zh-TW" dirty="0" smtClean="0">
                <a:solidFill>
                  <a:srgbClr val="404040"/>
                </a:solidFill>
              </a:rPr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11760" y="692697"/>
            <a:ext cx="6624736" cy="6552728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程序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男性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研究生和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研究生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擔任研究助理，穿著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年輕人的服飾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牛仔褲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/T-shirt/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運動鞋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站在</a:t>
            </a:r>
            <a:r>
              <a:rPr lang="zh-TW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行人</a:t>
            </a:r>
            <a:r>
              <a:rPr lang="zh-TW" altLang="zh-TW" sz="2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穿越路口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等待。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在法國，行人穿越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路標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由數個白色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條紋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(250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 50 cm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公分作為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間隔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畫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在路面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助理盯著目標車輛，並看著駕駛的臉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，研究助理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呈現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表情，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同時另一位研究助理看著駕駛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微笑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，當駕駛停車，研究助理就穿越街道，並走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秒。</a:t>
            </a:r>
          </a:p>
          <a:p>
            <a:pPr>
              <a:lnSpc>
                <a:spcPct val="150000"/>
              </a:lnSpc>
            </a:pP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最後，他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她回到了同一地點重複上述步驟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一共要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測試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實驗條件順序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笑或不笑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隨機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。且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是所有行人穿越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馬路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紅綠燈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的，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zh-TW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</a:t>
            </a:r>
            <a:r>
              <a:rPr lang="zh-TW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是隨機的。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4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7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419081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Results and discussion</a:t>
            </a:r>
            <a:endParaRPr lang="fr-FR" altLang="zh-TW" dirty="0" smtClean="0">
              <a:solidFill>
                <a:srgbClr val="40404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7517432"/>
          </a:xfrm>
        </p:spPr>
        <p:txBody>
          <a:bodyPr rtlCol="0">
            <a:normAutofit/>
          </a:bodyPr>
          <a:lstStyle/>
          <a:p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條件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笑或不笑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研究顯示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50.1%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沒有停車，在先前的研究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(APR, 1998)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，差異統計是顯著的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(z = 7.92, p &lt;0.001)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當中的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差異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解釋為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1998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年研究是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透過詢問路人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駕駛沒停車的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次數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做為評估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在我們的研究中，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駕駛沒停車的次數則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實際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測定。</a:t>
            </a: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使用設計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2(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駕駛性別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)*2(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實驗條件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矩陣來進行了對數線性分析，駕駛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停或不停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作為因變量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實驗條件時，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發現顯著影響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(χ2 (1) = 26.54, p &lt; .001,r = .13)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顯示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駕駛停車的頻率</a:t>
            </a:r>
            <a:r>
              <a:rPr lang="zh-TW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助理微笑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(62.9%)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勝過助理面無表情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(50.1%)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研究助理性別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發現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顯著影響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(χ2 (1)=29.76, p &lt; .001, r=.14)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，顯示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駕駛更常因為女研究助理而停車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(63.3%)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勝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過男研究助理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(49.8%)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研究駕駛性別時，發現顯著影響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(χ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 (1)=3.45, p=.063, r=.05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(59.1%)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會比男性駕駛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(54.4%)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更常停車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AutoNum type="circleNumWdWhitePlain"/>
            </a:pP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助理性別和駕駛性別之間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的交互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(χ2 (1) = 12.62, p &lt; .001, r = .09)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，可見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男駕駛對於女研究助理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(65.3%)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比較常停車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對男研究助理只有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(44.7%)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。然而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女性駕駛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身上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，沒有顯著差異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(χ2 (1) =1.18, p = .277, r = .04)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8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6129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750" y="274638"/>
            <a:ext cx="611505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/>
              <a:t>Experiment 2</a:t>
            </a:r>
            <a:r>
              <a:rPr lang="en-US" altLang="zh-TW" dirty="0" smtClean="0"/>
              <a:t>-</a:t>
            </a:r>
            <a:r>
              <a:rPr lang="fr-FR" altLang="zh-TW" dirty="0" smtClean="0">
                <a:solidFill>
                  <a:srgbClr val="404040"/>
                </a:solidFill>
              </a:rPr>
              <a:t>Method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71750" y="1600200"/>
            <a:ext cx="6115050" cy="4525963"/>
          </a:xfrm>
        </p:spPr>
        <p:txBody>
          <a:bodyPr rtlCol="0">
            <a:normAutofit fontScale="92500"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zh-TW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受測者：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1200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駕駛者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男：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672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、女：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528)</a:t>
            </a: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年齡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20-60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之間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看外表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駕駛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者開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著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自己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實驗地點位於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法國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西部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沿岸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靠近大西洋的鎮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初夏晴天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10-11:30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及下午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2-4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限速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30km/h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，單一車道。</a:t>
            </a:r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B4256-061E-409D-BA95-C86840579AF8}" type="slidenum">
              <a:rPr lang="fr-FR" altLang="zh-TW" smtClean="0"/>
              <a:pPr/>
              <a:t>9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6866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122</Template>
  <TotalTime>1638</TotalTime>
  <Words>2370</Words>
  <Application>Microsoft Office PowerPoint</Application>
  <PresentationFormat>如螢幕大小 (4:3)</PresentationFormat>
  <Paragraphs>125</Paragraphs>
  <Slides>16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122</vt:lpstr>
      <vt:lpstr>A pedestrian's smile and drivers' behavior: When a smile increases careful driving</vt:lpstr>
      <vt:lpstr>Introduction</vt:lpstr>
      <vt:lpstr>Introduction</vt:lpstr>
      <vt:lpstr>Introduction</vt:lpstr>
      <vt:lpstr>Research questions</vt:lpstr>
      <vt:lpstr>Experiment 1-Method</vt:lpstr>
      <vt:lpstr>Method</vt:lpstr>
      <vt:lpstr>Results and discussion</vt:lpstr>
      <vt:lpstr>Experiment 2-Method</vt:lpstr>
      <vt:lpstr>Method</vt:lpstr>
      <vt:lpstr>Results and discussion</vt:lpstr>
      <vt:lpstr>Experiment 3-Method</vt:lpstr>
      <vt:lpstr>Method</vt:lpstr>
      <vt:lpstr>Results and discussion</vt:lpstr>
      <vt:lpstr>Discussion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Ergonomic design of the vehicle motion in an automated driving car</dc:title>
  <dc:creator>user</dc:creator>
  <cp:lastModifiedBy>user</cp:lastModifiedBy>
  <cp:revision>118</cp:revision>
  <dcterms:created xsi:type="dcterms:W3CDTF">2016-08-10T07:04:27Z</dcterms:created>
  <dcterms:modified xsi:type="dcterms:W3CDTF">2016-09-22T02:01:10Z</dcterms:modified>
</cp:coreProperties>
</file>